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3" r:id="rId6"/>
    <p:sldId id="266" r:id="rId7"/>
    <p:sldId id="264" r:id="rId8"/>
    <p:sldId id="267" r:id="rId9"/>
    <p:sldId id="268" r:id="rId10"/>
    <p:sldId id="269" r:id="rId11"/>
    <p:sldId id="271" r:id="rId12"/>
    <p:sldId id="270" r:id="rId13"/>
    <p:sldId id="272" r:id="rId14"/>
    <p:sldId id="273" r:id="rId15"/>
    <p:sldId id="275" r:id="rId16"/>
    <p:sldId id="274" r:id="rId17"/>
    <p:sldId id="278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548" autoAdjust="0"/>
  </p:normalViewPr>
  <p:slideViewPr>
    <p:cSldViewPr>
      <p:cViewPr>
        <p:scale>
          <a:sx n="51" d="100"/>
          <a:sy n="51" d="100"/>
        </p:scale>
        <p:origin x="-1830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AFEA1-8F98-4534-9C1A-876BB32EC224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A0A94-12A2-46A6-8F63-C51C46D7D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32.wdp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50;&#1083;&#1072;&#1089;&#1089;&#1085;&#1099;&#1081;%20&#1095;&#1072;&#1089;%204%20&#1085;&#1086;&#1103;&#1073;&#1088;&#1103;\4%20&#1085;&#1086;&#1103;&#1073;&#1088;&#1103;%20&#8212;%20&#1044;&#1077;&#1085;&#1100;%20&#1085;&#1072;&#1088;&#1086;&#1076;&#1085;&#1086;&#1075;&#1086;%20&#1077;&#1076;&#1080;&#1085;&#1089;&#1090;&#1074;&#1072;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ds209.ucoz.net/otkrytka_na_den_edinstva_4_nojabr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48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istpravda.ru/upload/medialibrary/c9f/c9f1b9af8bcba8086454d941a831ca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94" y="-8912"/>
            <a:ext cx="9192394" cy="6866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54" t="26474" r="-8054" b="632"/>
          <a:stretch/>
        </p:blipFill>
        <p:spPr bwMode="auto">
          <a:xfrm>
            <a:off x="-288000" y="-240000"/>
            <a:ext cx="10261648" cy="73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016" y="1700809"/>
            <a:ext cx="576064" cy="91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-36512" y="-27384"/>
            <a:ext cx="43205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153E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Московская битва </a:t>
            </a:r>
            <a:r>
              <a:rPr lang="ru-RU" sz="2800" b="1" dirty="0" smtClean="0">
                <a:solidFill>
                  <a:srgbClr val="00153E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1612 г.</a:t>
            </a:r>
            <a:endParaRPr lang="ru-RU" sz="2800" b="1" dirty="0">
              <a:solidFill>
                <a:srgbClr val="00153E"/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2505081">
            <a:off x="2760575" y="1563709"/>
            <a:ext cx="1475817" cy="27419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293097"/>
            <a:ext cx="540060" cy="622692"/>
          </a:xfrm>
          <a:prstGeom prst="rect">
            <a:avLst/>
          </a:prstGeom>
        </p:spPr>
      </p:pic>
      <p:sp>
        <p:nvSpPr>
          <p:cNvPr id="24" name="Стрелка вправо 23"/>
          <p:cNvSpPr/>
          <p:nvPr/>
        </p:nvSpPr>
        <p:spPr>
          <a:xfrm rot="11790328">
            <a:off x="2464298" y="2102134"/>
            <a:ext cx="1537113" cy="27419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2087569">
            <a:off x="2282874" y="4146107"/>
            <a:ext cx="1798223" cy="27419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процесс 28"/>
          <p:cNvSpPr/>
          <p:nvPr/>
        </p:nvSpPr>
        <p:spPr>
          <a:xfrm>
            <a:off x="-36512" y="932723"/>
            <a:ext cx="2088232" cy="214052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4128" y="2128911"/>
            <a:ext cx="111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Действия сторон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5576" y="936519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Ополчение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Поляки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Блок-схема: процесс 31"/>
          <p:cNvSpPr/>
          <p:nvPr/>
        </p:nvSpPr>
        <p:spPr>
          <a:xfrm>
            <a:off x="116745" y="1660472"/>
            <a:ext cx="415104" cy="342515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107504" y="1084408"/>
            <a:ext cx="415104" cy="342515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лево 33"/>
          <p:cNvSpPr/>
          <p:nvPr/>
        </p:nvSpPr>
        <p:spPr>
          <a:xfrm>
            <a:off x="107504" y="2524568"/>
            <a:ext cx="531588" cy="384043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лево 34"/>
          <p:cNvSpPr/>
          <p:nvPr/>
        </p:nvSpPr>
        <p:spPr>
          <a:xfrm flipH="1">
            <a:off x="107504" y="2140525"/>
            <a:ext cx="531588" cy="38404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931" y="4028830"/>
            <a:ext cx="616627" cy="72055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56" y="2576635"/>
            <a:ext cx="615763" cy="71954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2468894"/>
            <a:ext cx="615763" cy="7195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65" y="1824770"/>
            <a:ext cx="540060" cy="622692"/>
          </a:xfrm>
          <a:prstGeom prst="rect">
            <a:avLst/>
          </a:prstGeom>
        </p:spPr>
      </p:pic>
      <p:sp>
        <p:nvSpPr>
          <p:cNvPr id="42" name="Стрелка вправо 41"/>
          <p:cNvSpPr/>
          <p:nvPr/>
        </p:nvSpPr>
        <p:spPr>
          <a:xfrm rot="10800000">
            <a:off x="2555777" y="2914237"/>
            <a:ext cx="1562479" cy="27419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032" y="2443065"/>
            <a:ext cx="576064" cy="91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78" y="2083305"/>
            <a:ext cx="540060" cy="622692"/>
          </a:xfrm>
          <a:prstGeom prst="rect">
            <a:avLst/>
          </a:prstGeom>
        </p:spPr>
      </p:pic>
      <p:sp>
        <p:nvSpPr>
          <p:cNvPr id="36" name="Стрелка вправо 35"/>
          <p:cNvSpPr/>
          <p:nvPr/>
        </p:nvSpPr>
        <p:spPr>
          <a:xfrm rot="13010569">
            <a:off x="4377838" y="4968374"/>
            <a:ext cx="467190" cy="27419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4787905"/>
            <a:ext cx="576064" cy="91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06" y="4389108"/>
            <a:ext cx="447602" cy="65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Стрелка вправо 40"/>
          <p:cNvSpPr/>
          <p:nvPr/>
        </p:nvSpPr>
        <p:spPr>
          <a:xfrm rot="9255151">
            <a:off x="4784972" y="3191223"/>
            <a:ext cx="370170" cy="27419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2998330"/>
            <a:ext cx="540060" cy="62269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728" y="2998329"/>
            <a:ext cx="493321" cy="71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Стрелка вправо 44"/>
          <p:cNvSpPr/>
          <p:nvPr/>
        </p:nvSpPr>
        <p:spPr>
          <a:xfrm rot="10141631">
            <a:off x="4490693" y="2381661"/>
            <a:ext cx="486655" cy="27419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2023411"/>
            <a:ext cx="493321" cy="71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5896" y="2743358"/>
            <a:ext cx="576064" cy="91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0" name="Picture 6" descr="http://hosdom.ru/wp-content/uploads/2012/11/%D0%98%D0%B7%D0%B3%D0%BD%D0%B0%D0%BD%D0%B8%D0%B5-%D0%BF%D0%BE%D0%BB%D1%8F%D0%BA%D0%BE%D0%B2-%D0%B8%D0%B7-%D0%9C%D0%BE%D1%81%D0%BA%D0%B2%D1%8B.-%D0%A1%D0%BE%D0%B1%D1%8B%D1%82%D0%B8%D0%B5-1612-%D0%B3%D0%BE%D0%B4%D0%B0.-%D0%A5%D1%83%D0%B4%D0%BE%D0%B6%D0%BD%D0%B8%D0%BA-%D0%9C%D0%B8%D1%85%D0%B0%D0%B8%D0%BB-%D0%93%D0%BE%D1%80%D0%B5%D0%BB%D0%B8%D0%BA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602" y="-257031"/>
            <a:ext cx="10258202" cy="7395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7"/>
          <p:cNvGrpSpPr/>
          <p:nvPr/>
        </p:nvGrpSpPr>
        <p:grpSpPr>
          <a:xfrm>
            <a:off x="6691345" y="6395171"/>
            <a:ext cx="2455100" cy="462829"/>
            <a:chOff x="6691345" y="4796378"/>
            <a:chExt cx="2455100" cy="347122"/>
          </a:xfrm>
        </p:grpSpPr>
        <p:sp>
          <p:nvSpPr>
            <p:cNvPr id="9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47354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42" grpId="0" animBg="1"/>
      <p:bldP spid="36" grpId="0" animBg="1"/>
      <p:bldP spid="41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upload.wikimedia.org/wikipedia/commons/9/9a/Liss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121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900igr.net/datas/muzyka/Ivan-Susanin-opera/0004-004-Ivan-susan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a.d-cd.net/5df2ab6s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https://a.d-cd.net/5df2ab6s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0" name="Picture 6" descr="https://yt3.ggpht.com/a/AGF-l7_0Tiyobua5myuyxxeRovN9Ui32FdxYSoxrhQ=s900-c-k-c0xffffffff-no-rj-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2966"/>
            <a:ext cx="9144000" cy="7500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k1tbfzr5bv4catkk35y5rozn.wpengine.netdna-cdn.com/wp-content/uploads/2016/07/The-Secret-Book-parchment_tone-down_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61554" y="2967335"/>
            <a:ext cx="12103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500042"/>
            <a:ext cx="7007065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Словарные слова:</a:t>
            </a:r>
          </a:p>
          <a:p>
            <a:pPr>
              <a:buFont typeface="Arial" pitchFamily="34" charset="0"/>
              <a:buChar char="•"/>
            </a:pP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Интервенты</a:t>
            </a:r>
          </a:p>
          <a:p>
            <a:pPr>
              <a:buFont typeface="Arial" pitchFamily="34" charset="0"/>
              <a:buChar char="•"/>
            </a:pP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Смутное время</a:t>
            </a:r>
          </a:p>
          <a:p>
            <a:pPr>
              <a:buFont typeface="Arial" pitchFamily="34" charset="0"/>
              <a:buChar char="•"/>
            </a:pP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Народное ополчение</a:t>
            </a:r>
          </a:p>
          <a:p>
            <a:pPr>
              <a:buFont typeface="Arial" pitchFamily="34" charset="0"/>
              <a:buChar char="•"/>
            </a:pP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Бояре</a:t>
            </a:r>
          </a:p>
          <a:p>
            <a:pPr>
              <a:buFont typeface="Arial" pitchFamily="34" charset="0"/>
              <a:buChar char="•"/>
            </a:pP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Патриотизм</a:t>
            </a:r>
          </a:p>
          <a:p>
            <a:pPr>
              <a:buFont typeface="Arial" pitchFamily="34" charset="0"/>
              <a:buChar char="•"/>
            </a:pP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Народное единство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ноября — День народного единств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vatars.mds.yandex.net/get-pdb/1615223/e1d32287-25cc-4c58-b937-451a00b0ba4b/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09" cy="70722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0004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57158" y="357166"/>
            <a:ext cx="828680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Какой праздник мы отмечаем 4 ноября?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Почему День Народного Единства  отмечается именно 4 ноября?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Почему этот праздник называется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Днем Народного Единства?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epia.ru/images/u/pages/383/spasibo-za-vnimanie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epia.ru/images/u/pages/383/spasibo-za-vnimanie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epia.ru/images/u/pages/383/spasibo-za-vnimanie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cepia.ru/images/u/pages/383/spasibo-za-vnimanie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Слайд &quot;Спасибо за внимание. Ладошки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27636"/>
            <a:ext cx="9300400" cy="6985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vatars.mds.yandex.net/get-pdb/1615223/e1d32287-25cc-4c58-b937-451a00b0ba4b/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09" cy="70722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0004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57158" y="357166"/>
            <a:ext cx="828680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Какой праздник мы отмечаем 4 ноября?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Почему День Народного Единства  отмечается именно 4 ноября?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Почему этот праздник называется Днем Народного Единства?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otkrytki-besplatno.ru/images/stories/category/besplatnye-otkrytki-s-dnem-ikony-kazanskoj-bozhej-materi/000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686" r="8972" b="1147"/>
          <a:stretch/>
        </p:blipFill>
        <p:spPr bwMode="auto">
          <a:xfrm>
            <a:off x="0" y="0"/>
            <a:ext cx="511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572973"/>
            <a:ext cx="1148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Новгород</a:t>
            </a:r>
            <a:endParaRPr lang="ru-RU" sz="1600" b="1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61715" y="1801488"/>
            <a:ext cx="1170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Смоленск</a:t>
            </a:r>
            <a:endParaRPr lang="ru-RU" sz="1600" b="1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4040" y="1338322"/>
            <a:ext cx="1148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Москва</a:t>
            </a:r>
            <a:endParaRPr lang="ru-RU" b="1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3147814"/>
            <a:ext cx="2442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Речь </a:t>
            </a:r>
            <a:r>
              <a:rPr lang="ru-RU" sz="2000" b="1" dirty="0" err="1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Посполитая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483518"/>
            <a:ext cx="1287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Швеция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85645" y="5855092"/>
            <a:ext cx="2442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Крымское  ханство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3504" y="0"/>
            <a:ext cx="40004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К лету 1611 года положение России стало критическим. </a:t>
            </a:r>
          </a:p>
          <a:p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Речь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Посполитая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 захватила Смоленск. </a:t>
            </a:r>
          </a:p>
          <a:p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Шведы заняли Новгород.</a:t>
            </a:r>
          </a:p>
          <a:p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С Юга нападало Крымское ханство.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ds04.infourok.ru/uploads/ex/002c/0016203b-5c35a026/img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ds02.infourok.ru/uploads/ex/1066/0003a65d-bba5c827/img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backgroundcheckall.com/wp-content/uploads/2017/12/powerpoint-background-history-theme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4836" cy="6858000"/>
          </a:xfrm>
          <a:prstGeom prst="rect">
            <a:avLst/>
          </a:prstGeom>
          <a:noFill/>
        </p:spPr>
      </p:pic>
      <p:pic>
        <p:nvPicPr>
          <p:cNvPr id="5" name="Picture 6" descr="http://topwar.ru/uploads/posts/2012-02/1328583714_Minin_i_Pozharski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09" r="15629"/>
          <a:stretch/>
        </p:blipFill>
        <p:spPr bwMode="auto">
          <a:xfrm>
            <a:off x="3924000" y="285728"/>
            <a:ext cx="5220000" cy="628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428604"/>
            <a:ext cx="37861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Весной 1612 года ополченцы выдвинулись к Москве. </a:t>
            </a:r>
          </a:p>
          <a:p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По пути в их ряды вливались ополченцы из других городов.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slavyanskaya-kultura.ru/images/photos/medium/071866e9a15535ba2712fbf16d18da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29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48" y="0"/>
            <a:ext cx="94330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122</Words>
  <Application>Microsoft Office PowerPoint</Application>
  <PresentationFormat>Экран (4:3)</PresentationFormat>
  <Paragraphs>38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21</cp:revision>
  <dcterms:created xsi:type="dcterms:W3CDTF">2019-10-23T16:40:58Z</dcterms:created>
  <dcterms:modified xsi:type="dcterms:W3CDTF">2019-11-04T08:38:33Z</dcterms:modified>
</cp:coreProperties>
</file>